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E548-97D0-45C1-AF03-2746209615F5}" type="datetimeFigureOut">
              <a:rPr lang="en-GB" smtClean="0"/>
              <a:t>02/09/2017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339E-70EA-41A7-8ADC-0402BC98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9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E548-97D0-45C1-AF03-2746209615F5}" type="datetimeFigureOut">
              <a:rPr lang="en-GB" smtClean="0"/>
              <a:t>02/09/2017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9339E-70EA-41A7-8ADC-0402BC98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8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0947"/>
      </p:ext>
    </p:extLst>
  </p:cSld>
  <p:clrMapOvr>
    <a:masterClrMapping/>
  </p:clrMapOvr>
  <p:transition advClick="0" advTm="15000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Features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571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Observation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4395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Observation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39427"/>
      </p:ext>
    </p:extLst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2137"/>
      </p:ext>
    </p:extLst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27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 introduction to the sun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52727"/>
      </p:ext>
    </p:extLst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2791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66455"/>
      </p:ext>
    </p:extLst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information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1542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7258"/>
      </p:ext>
    </p:extLst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1124"/>
      </p:ext>
    </p:extLst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83278"/>
      </p:ext>
    </p:extLst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Life and Death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9056"/>
      </p:ext>
    </p:extLst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An introduction to the sun</vt:lpstr>
      <vt:lpstr>Contents</vt:lpstr>
      <vt:lpstr>introduction</vt:lpstr>
      <vt:lpstr>General information</vt:lpstr>
      <vt:lpstr>Structure</vt:lpstr>
      <vt:lpstr>PowerPoint Presentation</vt:lpstr>
      <vt:lpstr>Formation</vt:lpstr>
      <vt:lpstr>Life and Death</vt:lpstr>
      <vt:lpstr>Features</vt:lpstr>
      <vt:lpstr>Observation</vt:lpstr>
      <vt:lpstr>Observation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Rothwell</dc:creator>
  <cp:lastModifiedBy>Kay Rothwell</cp:lastModifiedBy>
  <cp:revision>1</cp:revision>
  <dcterms:created xsi:type="dcterms:W3CDTF">2017-09-02T15:05:12Z</dcterms:created>
  <dcterms:modified xsi:type="dcterms:W3CDTF">2017-09-02T15:05:12Z</dcterms:modified>
</cp:coreProperties>
</file>